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'Passer les totaux dans les rapports'.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des options sélectionnée. Il faut noter que l'ordre des options de catégorie dans la colonne des options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de l'âge et du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